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wen Zhang" initials="YZ" lastIdx="0" clrIdx="0">
    <p:extLst>
      <p:ext uri="{19B8F6BF-5375-455C-9EA6-DF929625EA0E}">
        <p15:presenceInfo xmlns:p15="http://schemas.microsoft.com/office/powerpoint/2012/main" userId="22b6b328d42e27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  <a:srgbClr val="6B6B6B"/>
    <a:srgbClr val="737373"/>
    <a:srgbClr val="FFDA65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75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712CA-83AE-448E-BA6D-C2ECF86F1C18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FB8D3-932C-4B60-827D-A93DAC7A4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5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6273" y="2778840"/>
            <a:ext cx="6332930" cy="2763498"/>
            <a:chOff x="576273" y="2778840"/>
            <a:chExt cx="6332930" cy="2763498"/>
          </a:xfrm>
        </p:grpSpPr>
        <p:sp>
          <p:nvSpPr>
            <p:cNvPr id="4" name="矩形 3"/>
            <p:cNvSpPr/>
            <p:nvPr/>
          </p:nvSpPr>
          <p:spPr>
            <a:xfrm>
              <a:off x="576273" y="2778840"/>
              <a:ext cx="6332930" cy="27634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PhD\Thesis\MyThesis\QuantitativeAnalysis\Image\MappingDataTimePoint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73" y="2778841"/>
              <a:ext cx="2157190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D:\PhD\Thesis\MyThesis\QuantitativeAnalysis\Image\MappingDataTimePoint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577" y="2822616"/>
              <a:ext cx="2098665" cy="271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PhD\Thesis\MyThesis\QuantitativeAnalysis\Image\MappingDataTimePoint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537" y="2778842"/>
              <a:ext cx="2136665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03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1547664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620688"/>
            <a:ext cx="4752528" cy="504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40152" y="3573016"/>
            <a:ext cx="187220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602210" y="4225056"/>
            <a:ext cx="6197450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23728" y="6165304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3059832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1475656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5656" y="944724"/>
            <a:ext cx="4176464" cy="550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64088" y="5301208"/>
            <a:ext cx="252028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475656" y="6106944"/>
            <a:ext cx="64087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3059832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2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16400" r="51615" b="3800"/>
          <a:stretch/>
        </p:blipFill>
        <p:spPr>
          <a:xfrm>
            <a:off x="1547664" y="1124744"/>
            <a:ext cx="288032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944724"/>
              <a:ext cx="4176464" cy="4644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4725144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23728" y="6160232"/>
              <a:ext cx="1656184" cy="373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75656" y="5178896"/>
              <a:ext cx="640871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1" t="16400" r="51615" b="3800"/>
            <a:stretch/>
          </p:blipFill>
          <p:spPr>
            <a:xfrm>
              <a:off x="3203848" y="1124744"/>
              <a:ext cx="2880320" cy="5472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66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 t="11151" r="52422" b="5900"/>
          <a:stretch/>
        </p:blipFill>
        <p:spPr>
          <a:xfrm>
            <a:off x="1619672" y="764704"/>
            <a:ext cx="273630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9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791570"/>
              <a:ext cx="4176464" cy="5254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3861048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95736" y="6165304"/>
              <a:ext cx="180020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488356" y="4233788"/>
              <a:ext cx="641633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9" t="11151" r="52422" b="5900"/>
            <a:stretch/>
          </p:blipFill>
          <p:spPr>
            <a:xfrm>
              <a:off x="3347864" y="764704"/>
              <a:ext cx="2736304" cy="568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4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B01B04D-227C-4224-A30B-BC9D898D1DFF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1F1EE74-E8FE-4E41-B971-631CF9B6B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467544" y="1340768"/>
            <a:ext cx="2259009" cy="1484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4EB2B0-8B21-4A6D-AF3F-814CAFE86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7098065" y="1187331"/>
            <a:ext cx="1340363" cy="1638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EBFEA1-E8D4-499D-BCE1-86DDB2ED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1201"/>
            <a:ext cx="6768752" cy="39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329899-4A4A-4F80-BB71-8585E875EFF7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87447-462F-43A2-9E2D-969DB982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92" y="1560470"/>
            <a:ext cx="6576933" cy="41727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EFDA6-C500-4449-96E8-9D713F365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636022" y="990149"/>
            <a:ext cx="2259009" cy="1484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1997B9-261D-45AE-BE5A-36B5559891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6876256" y="836712"/>
            <a:ext cx="1340363" cy="16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23111" y="1628800"/>
            <a:ext cx="4920343" cy="1103371"/>
            <a:chOff x="1131123" y="2595480"/>
            <a:chExt cx="4920343" cy="818723"/>
          </a:xfrm>
        </p:grpSpPr>
        <p:pic>
          <p:nvPicPr>
            <p:cNvPr id="2052" name="Picture 4" descr="D:\PhD\Thesis\MyThesis\QuantitativeAnalysis\Image\IPF631Slice100Mapped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55" t="34559" r="45994" b="44390"/>
            <a:stretch/>
          </p:blipFill>
          <p:spPr bwMode="auto">
            <a:xfrm>
              <a:off x="1131123" y="2595480"/>
              <a:ext cx="1712685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PhD\Thesis\MyThesis\QuantitativeAnalysis\Image\IPF613Slice100Mapped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4" t="35241" r="47057" b="44294"/>
            <a:stretch/>
          </p:blipFill>
          <p:spPr bwMode="auto">
            <a:xfrm>
              <a:off x="2843808" y="2595480"/>
              <a:ext cx="1596572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PhD\Thesis\MyThesis\QuantitativeAnalysis\Image\IPF603Slice100Mapped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6" t="36120" r="47284" b="43706"/>
            <a:stretch/>
          </p:blipFill>
          <p:spPr bwMode="auto">
            <a:xfrm>
              <a:off x="4440380" y="2595480"/>
              <a:ext cx="1611086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123111" y="3068958"/>
            <a:ext cx="4920343" cy="1083941"/>
            <a:chOff x="1001486" y="2348880"/>
            <a:chExt cx="4903575" cy="942215"/>
          </a:xfrm>
        </p:grpSpPr>
        <p:pic>
          <p:nvPicPr>
            <p:cNvPr id="13" name="Picture 3" descr="D:\PhD\Thesis\MyThesis\QuantitativeAnalysis\Image\IPF631Slice100Filled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0" t="34167" r="48365" b="44964"/>
            <a:stretch/>
          </p:blipFill>
          <p:spPr bwMode="auto">
            <a:xfrm>
              <a:off x="1001486" y="2348881"/>
              <a:ext cx="1567543" cy="94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:\PhD\Thesis\MyThesis\QuantitativeAnalysis\Image\IPF613Slice100Filled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8" t="34671" r="46712" b="43709"/>
            <a:stretch/>
          </p:blipFill>
          <p:spPr bwMode="auto">
            <a:xfrm>
              <a:off x="2571846" y="2348880"/>
              <a:ext cx="1611086" cy="942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D:\PhD\Thesis\MyThesis\QuantitativeAnalysis\Image\IPF603Slice100Filled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6" t="33591" r="46105" b="43862"/>
            <a:stretch/>
          </p:blipFill>
          <p:spPr bwMode="auto">
            <a:xfrm>
              <a:off x="4182932" y="2348882"/>
              <a:ext cx="1722129" cy="94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2310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1BC495-8105-490E-B139-727ABAD8FB61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E3A78-6826-4E69-90B4-36C1B238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9" y="1405674"/>
            <a:ext cx="6517880" cy="41835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4EA9CF-24E4-42C4-84F1-88A53719A2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999389" y="867133"/>
            <a:ext cx="2259009" cy="14847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7BD075-63B4-4965-AFD2-576F379F41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6804248" y="713696"/>
            <a:ext cx="1340363" cy="16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3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89402" y="1444067"/>
            <a:ext cx="5746894" cy="2037342"/>
            <a:chOff x="1489402" y="1444067"/>
            <a:chExt cx="5746894" cy="2037342"/>
          </a:xfrm>
        </p:grpSpPr>
        <p:pic>
          <p:nvPicPr>
            <p:cNvPr id="4098" name="Picture 2" descr="D:\PhD\Writing\IPFQuantitativeAnalysis\Pics\SubplesrualPercent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402" y="1444067"/>
              <a:ext cx="2115870" cy="203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779912" y="1665309"/>
              <a:ext cx="3456384" cy="755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/>
            <a:lstStyle/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A: Lung boundary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B: Central point of connected region cluster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C: Lung central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𝑠𝑢𝑏𝑝𝑙𝑒𝑟𝑢𝑎𝑙</m:t>
                          </m:r>
                        </m:sub>
                      </m:sSub>
                    </m:oMath>
                  </a14:m>
                  <a:r>
                    <a:rPr lang="en-US" altLang="zh-CN" sz="160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den>
                      </m:f>
                    </m:oMath>
                  </a14:m>
                  <a:r>
                    <a:rPr lang="zh-CN" altLang="en-US" sz="160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5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27584" y="1268760"/>
            <a:ext cx="7619754" cy="4320480"/>
            <a:chOff x="827584" y="1268760"/>
            <a:chExt cx="7619754" cy="43204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0" t="13583" r="11413" b="9381"/>
            <a:stretch/>
          </p:blipFill>
          <p:spPr>
            <a:xfrm>
              <a:off x="827584" y="1268760"/>
              <a:ext cx="7619754" cy="4320480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 rot="2831012">
              <a:off x="3969747" y="1654159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17719453">
              <a:off x="4076680" y="3059571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13221351">
              <a:off x="5005726" y="3168707"/>
              <a:ext cx="476096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3161171">
              <a:off x="5561259" y="1580031"/>
              <a:ext cx="386227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7636265">
              <a:off x="6240767" y="1478156"/>
              <a:ext cx="386227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13120299">
              <a:off x="6347368" y="3157209"/>
              <a:ext cx="324333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7913319">
              <a:off x="7120069" y="3010146"/>
              <a:ext cx="413908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下箭头 11"/>
            <p:cNvSpPr/>
            <p:nvPr/>
          </p:nvSpPr>
          <p:spPr>
            <a:xfrm>
              <a:off x="4074418" y="3398159"/>
              <a:ext cx="1008112" cy="803879"/>
            </a:xfrm>
            <a:prstGeom prst="downArrow">
              <a:avLst/>
            </a:prstGeom>
            <a:solidFill>
              <a:srgbClr val="FFD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57200" y="1419135"/>
            <a:ext cx="2571750" cy="2594508"/>
            <a:chOff x="457200" y="1419135"/>
            <a:chExt cx="2571750" cy="25945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2" t="15000" r="24801" b="10800"/>
            <a:stretch/>
          </p:blipFill>
          <p:spPr>
            <a:xfrm>
              <a:off x="1748422" y="1419135"/>
              <a:ext cx="1280528" cy="25945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3600" r="44744" b="15001"/>
            <a:stretch/>
          </p:blipFill>
          <p:spPr>
            <a:xfrm>
              <a:off x="457200" y="1419135"/>
              <a:ext cx="1291222" cy="259188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079889" y="403642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187699" y="1419135"/>
            <a:ext cx="2717801" cy="2606239"/>
            <a:chOff x="3187699" y="1419135"/>
            <a:chExt cx="2717801" cy="260623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35" t="15850" r="24558" b="12490"/>
            <a:stretch/>
          </p:blipFill>
          <p:spPr>
            <a:xfrm>
              <a:off x="4501571" y="1419136"/>
              <a:ext cx="1403929" cy="26062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4124" r="45233" b="10247"/>
            <a:stretch/>
          </p:blipFill>
          <p:spPr>
            <a:xfrm>
              <a:off x="3187699" y="1419135"/>
              <a:ext cx="1327589" cy="260623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87937" y="4033260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286500" y="1439162"/>
            <a:ext cx="2617834" cy="2586212"/>
            <a:chOff x="6286500" y="1439162"/>
            <a:chExt cx="2617834" cy="258621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3" t="14629" r="24861" b="6296"/>
            <a:stretch/>
          </p:blipFill>
          <p:spPr>
            <a:xfrm>
              <a:off x="7556950" y="1439164"/>
              <a:ext cx="1347384" cy="25862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6" t="12472" r="45584" b="14071"/>
            <a:stretch/>
          </p:blipFill>
          <p:spPr>
            <a:xfrm>
              <a:off x="6286500" y="1439162"/>
              <a:ext cx="1325070" cy="2586209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6749522" y="4025373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Classified data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Mapped data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0698" y="1124744"/>
            <a:ext cx="2951418" cy="3051017"/>
            <a:chOff x="170698" y="1124744"/>
            <a:chExt cx="2951418" cy="30510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8" t="5611" r="33472" b="7999"/>
            <a:stretch/>
          </p:blipFill>
          <p:spPr>
            <a:xfrm>
              <a:off x="170698" y="1124744"/>
              <a:ext cx="1555954" cy="305101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7" t="5833" r="32917" b="10741"/>
            <a:stretch/>
          </p:blipFill>
          <p:spPr>
            <a:xfrm>
              <a:off x="1663210" y="1124744"/>
              <a:ext cx="1458906" cy="305101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24265" y="501317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1676" y="5058272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18516" y="506044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03848" y="1124743"/>
            <a:ext cx="2936602" cy="3058823"/>
            <a:chOff x="3203848" y="1124743"/>
            <a:chExt cx="2936602" cy="30588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14" t="5782" r="34749" b="9259"/>
            <a:stretch/>
          </p:blipFill>
          <p:spPr>
            <a:xfrm>
              <a:off x="3203848" y="1124743"/>
              <a:ext cx="1534580" cy="30588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7" t="5683" r="33329" b="10903"/>
            <a:stretch/>
          </p:blipFill>
          <p:spPr>
            <a:xfrm>
              <a:off x="4729303" y="1124744"/>
              <a:ext cx="1411147" cy="305882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374840" y="1124743"/>
            <a:ext cx="2748943" cy="3024337"/>
            <a:chOff x="6374840" y="1124743"/>
            <a:chExt cx="2748943" cy="302433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50" t="7639" r="33750" b="7649"/>
            <a:stretch/>
          </p:blipFill>
          <p:spPr>
            <a:xfrm>
              <a:off x="6374840" y="1124743"/>
              <a:ext cx="1332604" cy="302433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8" t="7392" r="32222" b="7235"/>
            <a:stretch/>
          </p:blipFill>
          <p:spPr>
            <a:xfrm>
              <a:off x="7647189" y="1124743"/>
              <a:ext cx="1476594" cy="302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77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55776" y="3429000"/>
            <a:ext cx="2597250" cy="3240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FF40C6-A3D2-4CE7-9742-56D7940ACA26}"/>
              </a:ext>
            </a:extLst>
          </p:cNvPr>
          <p:cNvGrpSpPr/>
          <p:nvPr/>
        </p:nvGrpSpPr>
        <p:grpSpPr>
          <a:xfrm>
            <a:off x="2555776" y="1700808"/>
            <a:ext cx="2535303" cy="3494821"/>
            <a:chOff x="2555776" y="1700808"/>
            <a:chExt cx="2535303" cy="3494821"/>
          </a:xfrm>
        </p:grpSpPr>
        <p:sp>
          <p:nvSpPr>
            <p:cNvPr id="26" name="矩形 25"/>
            <p:cNvSpPr/>
            <p:nvPr/>
          </p:nvSpPr>
          <p:spPr>
            <a:xfrm>
              <a:off x="2555776" y="1700808"/>
              <a:ext cx="720080" cy="355713"/>
            </a:xfrm>
            <a:prstGeom prst="rect">
              <a:avLst/>
            </a:prstGeom>
            <a:solidFill>
              <a:srgbClr val="214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12"/>
            <p:cNvSpPr txBox="1"/>
            <p:nvPr/>
          </p:nvSpPr>
          <p:spPr>
            <a:xfrm>
              <a:off x="3258964" y="1707158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578910" y="3044876"/>
              <a:ext cx="720080" cy="373948"/>
            </a:xfrm>
            <a:prstGeom prst="rect">
              <a:avLst/>
            </a:prstGeom>
            <a:solidFill>
              <a:srgbClr val="6B9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570178" y="2581661"/>
              <a:ext cx="720080" cy="373948"/>
            </a:xfrm>
            <a:prstGeom prst="rect">
              <a:avLst/>
            </a:prstGeom>
            <a:solidFill>
              <a:srgbClr val="130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3281963" y="3055842"/>
              <a:ext cx="180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273231" y="2580317"/>
              <a:ext cx="1592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76231" y="2141012"/>
              <a:ext cx="720080" cy="3714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3271663" y="2162226"/>
              <a:ext cx="1441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Mild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85226" y="3922275"/>
              <a:ext cx="720080" cy="369756"/>
            </a:xfrm>
            <a:prstGeom prst="rect">
              <a:avLst/>
            </a:prstGeom>
            <a:solidFill>
              <a:srgbClr val="FF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71926" y="3503555"/>
              <a:ext cx="720080" cy="36004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3275114" y="3509905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Honeycomb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15"/>
            <p:cNvSpPr txBox="1"/>
            <p:nvPr/>
          </p:nvSpPr>
          <p:spPr>
            <a:xfrm>
              <a:off x="3298283" y="3933762"/>
              <a:ext cx="1567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Ground-glass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601980" y="4357369"/>
              <a:ext cx="720080" cy="347329"/>
            </a:xfrm>
            <a:prstGeom prst="rect">
              <a:avLst/>
            </a:prstGeom>
            <a:solidFill>
              <a:srgbClr val="F99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3305168" y="4363719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Reticular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37">
              <a:extLst>
                <a:ext uri="{FF2B5EF4-FFF2-40B4-BE49-F238E27FC236}">
                  <a16:creationId xmlns:a16="http://schemas.microsoft.com/office/drawing/2014/main" id="{BDA6AE27-4F38-4B2C-8055-DE06E598B068}"/>
                </a:ext>
              </a:extLst>
            </p:cNvPr>
            <p:cNvSpPr/>
            <p:nvPr/>
          </p:nvSpPr>
          <p:spPr>
            <a:xfrm>
              <a:off x="2601980" y="4789169"/>
              <a:ext cx="720080" cy="3473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2C10C6F5-F65A-41C0-A6A3-60B55B22FBCC}"/>
                </a:ext>
              </a:extLst>
            </p:cNvPr>
            <p:cNvSpPr txBox="1"/>
            <p:nvPr/>
          </p:nvSpPr>
          <p:spPr>
            <a:xfrm>
              <a:off x="3305168" y="4795519"/>
              <a:ext cx="1560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Emphysema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 t="16401" r="4325" b="5201"/>
          <a:stretch/>
        </p:blipFill>
        <p:spPr>
          <a:xfrm>
            <a:off x="6876256" y="1700808"/>
            <a:ext cx="1872208" cy="403244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27584" y="2132856"/>
            <a:ext cx="2306985" cy="661988"/>
            <a:chOff x="2077134" y="3924300"/>
            <a:chExt cx="2306985" cy="6619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6" t="27770" r="41461" b="66189"/>
            <a:stretch/>
          </p:blipFill>
          <p:spPr>
            <a:xfrm>
              <a:off x="2081213" y="3924300"/>
              <a:ext cx="2066925" cy="41433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2150270" y="4338638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652712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146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0544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568700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077134" y="4303198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0.13 </a:t>
              </a:r>
              <a:endParaRPr lang="zh-CN" altLang="en-US" sz="1200" b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04295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3.1 </a:t>
              </a:r>
              <a:endParaRPr lang="zh-CN" altLang="en-US" sz="1200" b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693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6.1 </a:t>
              </a:r>
              <a:endParaRPr lang="zh-CN" altLang="en-US" sz="1200" b="1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26824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9.1 </a:t>
              </a:r>
              <a:endParaRPr lang="zh-CN" altLang="en-US" sz="1200" b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07093" y="4303198"/>
              <a:ext cx="3770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12 </a:t>
              </a:r>
              <a:endParaRPr lang="zh-CN" altLang="en-US" sz="1200" b="1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25314" y="2203977"/>
            <a:ext cx="1128216" cy="3233687"/>
            <a:chOff x="4425314" y="2203977"/>
            <a:chExt cx="1128216" cy="32336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30" t="25964" r="15670" b="12703"/>
            <a:stretch/>
          </p:blipFill>
          <p:spPr>
            <a:xfrm>
              <a:off x="4425314" y="2249805"/>
              <a:ext cx="594361" cy="3154680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5019675" y="227687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959921" y="2203977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30.7</a:t>
              </a:r>
              <a:endParaRPr lang="zh-CN" altLang="en-US" sz="140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020118" y="2676044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960364" y="2603149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26.4</a:t>
              </a:r>
              <a:endParaRPr lang="zh-CN" altLang="en-US" sz="140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020118" y="3076217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960364" y="3003322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22.0</a:t>
              </a:r>
              <a:endParaRPr lang="zh-CN" altLang="en-US" sz="1400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024661" y="350934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964907" y="343644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17.7</a:t>
              </a:r>
              <a:endParaRPr lang="zh-CN" altLang="en-US" sz="140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5013705" y="392796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53951" y="385507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13.3</a:t>
              </a:r>
              <a:endParaRPr lang="zh-CN" altLang="en-US" sz="1400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013705" y="436411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953951" y="429121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9.00</a:t>
              </a:r>
              <a:endParaRPr lang="zh-CN" altLang="en-US" sz="1400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13705" y="480025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953951" y="472736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4.67</a:t>
              </a:r>
              <a:endParaRPr lang="zh-CN" altLang="en-US" sz="140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024661" y="520278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4964907" y="5129887"/>
              <a:ext cx="5886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0.329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97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033221" y="2601633"/>
            <a:ext cx="3707131" cy="3222626"/>
            <a:chOff x="4033221" y="2601633"/>
            <a:chExt cx="3707131" cy="3222626"/>
          </a:xfrm>
        </p:grpSpPr>
        <p:grpSp>
          <p:nvGrpSpPr>
            <p:cNvPr id="4" name="组合 3"/>
            <p:cNvGrpSpPr/>
            <p:nvPr/>
          </p:nvGrpSpPr>
          <p:grpSpPr>
            <a:xfrm>
              <a:off x="6588224" y="2708920"/>
              <a:ext cx="1152128" cy="2945655"/>
              <a:chOff x="4425314" y="2203977"/>
              <a:chExt cx="1128216" cy="323368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30" t="25964" r="15670" b="12703"/>
              <a:stretch/>
            </p:blipFill>
            <p:spPr>
              <a:xfrm>
                <a:off x="4425314" y="2249805"/>
                <a:ext cx="594361" cy="3154680"/>
              </a:xfrm>
              <a:prstGeom prst="rect">
                <a:avLst/>
              </a:prstGeom>
            </p:spPr>
          </p:pic>
          <p:cxnSp>
            <p:nvCxnSpPr>
              <p:cNvPr id="6" name="直接连接符 5"/>
              <p:cNvCxnSpPr/>
              <p:nvPr/>
            </p:nvCxnSpPr>
            <p:spPr>
              <a:xfrm>
                <a:off x="5019675" y="227687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/>
            </p:nvSpPr>
            <p:spPr>
              <a:xfrm>
                <a:off x="4959921" y="2203977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30.7</a:t>
                </a:r>
                <a:endParaRPr lang="zh-CN" altLang="en-US" sz="1400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020118" y="2676044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4960364" y="2603149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26.4</a:t>
                </a:r>
                <a:endParaRPr lang="zh-CN" altLang="en-US" sz="14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5020118" y="3076217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4960364" y="3003322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22.0</a:t>
                </a:r>
                <a:endParaRPr lang="zh-CN" altLang="en-US" sz="1400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5024661" y="350934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4907" y="343644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17.7</a:t>
                </a:r>
                <a:endParaRPr lang="zh-CN" altLang="en-US" sz="1400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5013705" y="392796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953951" y="385507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13.3</a:t>
                </a:r>
                <a:endParaRPr lang="zh-CN" altLang="en-US" sz="140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5013705" y="436411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953951" y="429121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9.00</a:t>
                </a:r>
                <a:endParaRPr lang="zh-CN" altLang="en-US" sz="1400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5013705" y="480025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4953951" y="472736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4.67</a:t>
                </a:r>
                <a:endParaRPr lang="zh-CN" altLang="en-US" sz="1400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024661" y="520278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964907" y="5129887"/>
                <a:ext cx="5886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0.329</a:t>
                </a: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1192" r="32675" b="11192"/>
            <a:stretch/>
          </p:blipFill>
          <p:spPr>
            <a:xfrm>
              <a:off x="4033221" y="2601633"/>
              <a:ext cx="2707005" cy="322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65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8547</TotalTime>
  <Words>79</Words>
  <Application>Microsoft Office PowerPoint</Application>
  <PresentationFormat>On-screen Show (4:3)</PresentationFormat>
  <Paragraphs>42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zywamxj</dc:creator>
  <cp:lastModifiedBy>Yuwen Zhang</cp:lastModifiedBy>
  <cp:revision>67</cp:revision>
  <dcterms:created xsi:type="dcterms:W3CDTF">2017-06-25T09:33:36Z</dcterms:created>
  <dcterms:modified xsi:type="dcterms:W3CDTF">2018-12-17T05:40:19Z</dcterms:modified>
</cp:coreProperties>
</file>